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71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5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66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96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64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3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0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38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63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2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5996-F003-450B-B0B2-975D39E5205C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4617-9A45-4216-9039-05417D02D5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19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383B0-A8B3-A639-BE88-35DCC179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68356F0-6989-031C-7F6E-DDA90B5B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933" y="365125"/>
            <a:ext cx="7186693" cy="43513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489BC6-89C5-CCEC-2808-9721F1D22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58" y="4980936"/>
            <a:ext cx="554784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660FB-900A-F178-AB98-3A8FCB33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A3037-BE0D-0BC1-86D2-50AF4949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IC Utrecht is een interkerkelijke commissie voor het Dovenpastoraat.</a:t>
            </a:r>
          </a:p>
          <a:p>
            <a:r>
              <a:rPr lang="nl-NL" dirty="0"/>
              <a:t>Wij zijn onderdeel van het Interkerkelijk Dovenpastoraat (IDP). </a:t>
            </a:r>
            <a:br>
              <a:rPr lang="nl-NL" dirty="0"/>
            </a:br>
            <a:r>
              <a:rPr lang="nl-NL" dirty="0"/>
              <a:t>Het is een landelijke organisatie van de PKN, CGK en NGK.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 informatie?: </a:t>
            </a:r>
            <a:r>
              <a:rPr lang="nl-NL" dirty="0">
                <a:hlinkClick r:id="rId2"/>
              </a:rPr>
              <a:t>www.doofenkerk.nl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9C040C-1162-58FA-D028-6956C1A9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059" y="5394960"/>
            <a:ext cx="4815541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5F045-2F8B-8728-8651-2EBB15CE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doen wij?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94736F-BE0F-87AE-EC03-A33935AB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Aantal voorbeelden: </a:t>
            </a:r>
          </a:p>
          <a:p>
            <a:r>
              <a:rPr lang="nl-NL" dirty="0"/>
              <a:t>Organiseren van speciale dovendiensten </a:t>
            </a:r>
          </a:p>
          <a:p>
            <a:r>
              <a:rPr lang="nl-NL" dirty="0"/>
              <a:t>Betrokken bij het organiseren van dovendiensten in de gewone kerkelijke gemeenten (gecombineerde diensten) </a:t>
            </a:r>
            <a:br>
              <a:rPr lang="nl-NL" dirty="0"/>
            </a:br>
            <a:r>
              <a:rPr lang="nl-NL" dirty="0"/>
              <a:t>Bijbelkring onder leiding van de dovenpastor Hendrik Stevens </a:t>
            </a:r>
          </a:p>
          <a:p>
            <a:r>
              <a:rPr lang="nl-NL" dirty="0"/>
              <a:t>Pastoraat onder de doven en slechthorenden </a:t>
            </a:r>
          </a:p>
          <a:p>
            <a:r>
              <a:rPr lang="nl-NL" dirty="0"/>
              <a:t>Gezamenlijke diensten met dove jongeren en ouderen. </a:t>
            </a:r>
          </a:p>
        </p:txBody>
      </p:sp>
    </p:spTree>
    <p:extLst>
      <p:ext uri="{BB962C8B-B14F-4D97-AF65-F5344CB8AC3E}">
        <p14:creationId xmlns:p14="http://schemas.microsoft.com/office/powerpoint/2010/main" val="71648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96C03-82FD-DF8F-6DE8-95618789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D44458-B871-3465-8F3C-4148ECD3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27" y="1120680"/>
            <a:ext cx="5833662" cy="4375246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80B63F8-15AB-7A70-88B2-73B12644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52DED59-AB26-3BDD-15BA-6189B444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9" y="1120680"/>
            <a:ext cx="4938201" cy="43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6D80-623D-1C66-B798-4810548A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missie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B0874-F719-249E-49B8-286FC1C1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Onze overtuiging: “Twee werelden, verschillende gaven en één kerk.” </a:t>
            </a:r>
          </a:p>
          <a:p>
            <a:endParaRPr lang="nl-NL" dirty="0"/>
          </a:p>
          <a:p>
            <a:r>
              <a:rPr lang="nl-NL" dirty="0"/>
              <a:t>Veel doven en slechthorenden kunnen moeilijk meedoen in de kerken, daarom organiseren wij kerkdiensten en activiteiten samen met hen. Zodat zij ook kunnen meedoen en volgen. </a:t>
            </a:r>
          </a:p>
          <a:p>
            <a:endParaRPr lang="nl-NL" dirty="0"/>
          </a:p>
          <a:p>
            <a:r>
              <a:rPr lang="nl-NL" dirty="0"/>
              <a:t>Zoeken naar verbinding tussen doven en horende mensen in de plaatselijke kerken.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362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152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Wie zijn wij?  </vt:lpstr>
      <vt:lpstr>Wat doen wij? </vt:lpstr>
      <vt:lpstr>PowerPoint-presentatie</vt:lpstr>
      <vt:lpstr>Onze missie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 Stevens</dc:creator>
  <cp:lastModifiedBy>Hendrik Stevens</cp:lastModifiedBy>
  <cp:revision>1</cp:revision>
  <dcterms:created xsi:type="dcterms:W3CDTF">2023-05-25T06:58:40Z</dcterms:created>
  <dcterms:modified xsi:type="dcterms:W3CDTF">2023-05-25T07:38:07Z</dcterms:modified>
</cp:coreProperties>
</file>